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4EF38-5908-4159-AA99-720C82F70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68AE3-CF87-4705-A41C-EA7A4D3C5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13C41-DDB8-4E72-B214-A125F117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DA662-C484-4AF3-8A23-A3A4FC36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897F2-1431-419C-B0C8-0C6F4BE3C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4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50A6-DAD1-4BB0-AB01-24B7F700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34AB-02C5-499C-B85F-E840B88A0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38F80-C545-492D-AB43-FD70D6E74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DE787-A170-469F-A627-D5C99F08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41F31-BC43-41D8-A3F3-FEB1EF78E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684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47A512-B174-4D7C-A01C-147C75368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09CD4-C175-4D49-A84A-54E3008AC9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B9B07-52CF-4A6C-96C9-F5FF7EF3C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49B07-0232-4266-95AB-A48540D68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9F62D-DDE6-46B2-B4E9-65C5D979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64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F3AD0-9545-4153-B3A1-0FDC11AD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5BE1D-067F-4EA0-BCE4-6F66504E1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0B348-93BC-4A1C-AC8E-809109292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80530-25D8-4750-921F-3F023D1F3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EA0D8-BB1A-4C1C-8D79-E21124B9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9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EDC17-66B9-4559-B9AD-2B0C89DBD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CE4FFB-08B6-46EE-872F-72939408F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9A1AD-DEA7-4DB3-AD07-FA8C6DC8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7CD82-4CFE-4B64-9568-CFF3FA94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6DC0F-FCA6-4C3E-90E6-27775F219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54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B80BE-F501-4C7E-9353-52DEABD9C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B8AB1-940B-47EC-8E2A-6DD45C135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4B488-C3D1-431E-B9CA-BDE3259FA5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1B241-47D7-4509-BC34-2CF696386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29914-BBBB-434D-88B9-F32B57F41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78273-56FA-4DD3-AADC-53694259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565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EB630-74D2-4A8C-BD5F-FAC575D45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F6C7E-0FD7-4AD2-9A54-48DA7456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CD1F5-A218-43D6-B2E9-81F34DAE0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07DA03-3AD9-4B5F-A3B6-BA8289D07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CE17F6-42D5-4180-A66F-AAC437E7C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AD7603-3CAF-4165-A581-6F404425D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B6041F-3AE1-49DA-8FA4-5A1F6921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2567D5-84DD-486D-8353-01B946AB2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29171-DEFE-4BAE-80B6-46A1054B3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CCC44-B426-4D01-A9B0-F75296766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B2B24-E31F-4969-BC80-6BEE57D2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F034B-A46A-49DB-89EC-7B71B12B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4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CC4E27-9925-46CE-AE59-E9B5C9E1D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BD76B5-0EF5-4D97-9537-74849504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B7F1A-8B03-4DD8-A34C-7F630B7B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89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B4B3-71E9-49A4-A472-EBB890E1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8F5A0-8C1B-491E-ABF3-4796F39F3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D7B33-08EF-40CD-9F9F-325579605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874399-04A5-44A8-B316-47297583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450C-DA19-429F-B893-150EE47D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EB6AE-9BB7-4662-9329-EAF0AAE6E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76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A0B9-4E11-4B26-AFB9-EDB75E752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33254-97A1-4657-9E71-BCA3F76DAE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9D0D9-B2C0-4FCF-8A69-0F25C47DB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3C049B-C240-4EDE-8107-37A8AEB9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CB813-0BCB-43F3-BD83-620D914CC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AA526-C623-4FD5-97A0-0AB73172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98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0BB29-6831-4175-A173-9A65A250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281C6-0632-41B6-AF8F-D18EB640DB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03008C-720B-404C-82D6-4AC20E562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FD1315-0904-4341-9C7A-4814444DDF54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EE067-B71E-44EC-A565-8D1611287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4F8-3320-48B7-A978-1FF0BC87DB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94BA5-9B58-4970-98C8-F31B8EB8DC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8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Creating the Admin Module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81D52-E3E7-4E90-BBA8-B477C860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B51B2A0-026D-418C-A006-F2C143EEAA71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9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3D25E7-76EE-4B1D-BD17-7B8086BFF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9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3AAE6D-2416-47F9-B61A-F35352917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FD4CE0-E664-4415-A5CD-E48F29E8F5F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68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5B6CC-7647-437C-91DE-1A1F89AF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6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3B2735-C7F1-45BB-9979-9F0588ED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F8D8A3-AC5A-48F5-A98C-ED81B313C810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26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B1284-0518-43C3-B289-45151A94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03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B3DD0A-4C33-432D-9D2D-8CC386654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5108FF-AE3C-4075-BC50-A3DDF0FA4DEA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5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A87169-3C8C-4C5F-A83C-64ADEE411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5CFBE6-9F01-4A59-9268-02483A244C4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87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AB39AA-5BC4-4786-B49E-3D1240A0A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7AEBCC0-057B-42DA-8F76-7427656DBE75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75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DA3963-54EF-4B78-84F4-523169E20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7F5660-8DC2-4993-95FF-AAE17949EA6B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39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FDEFFB-7CF9-4BBE-B269-4C43C7B4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9C248-E242-4346-A6E3-20A2D8C55FEA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485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20E92E-B8A8-4EF9-B4D0-E4C53B1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94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F362F-856F-4819-BD52-070D062B9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31C1CB-7391-494A-8BEE-D3C897A144D6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888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6BDB80-28F3-4679-9519-A66442EEE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FD79FC-CBC7-4301-AF2E-55769C56001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12124-F083-4E0A-A410-0887DED9E1B7}"/>
              </a:ext>
            </a:extLst>
          </p:cNvPr>
          <p:cNvSpPr txBox="1"/>
          <p:nvPr/>
        </p:nvSpPr>
        <p:spPr>
          <a:xfrm>
            <a:off x="4452729" y="1709530"/>
            <a:ext cx="295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these to admin module</a:t>
            </a:r>
          </a:p>
        </p:txBody>
      </p:sp>
    </p:spTree>
    <p:extLst>
      <p:ext uri="{BB962C8B-B14F-4D97-AF65-F5344CB8AC3E}">
        <p14:creationId xmlns:p14="http://schemas.microsoft.com/office/powerpoint/2010/main" val="357899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1DED26-05AD-47A2-B9C9-E3EBCDA37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5E572-EA1F-4BFA-903E-9F18E26C81B7}"/>
              </a:ext>
            </a:extLst>
          </p:cNvPr>
          <p:cNvSpPr txBox="1"/>
          <p:nvPr/>
        </p:nvSpPr>
        <p:spPr>
          <a:xfrm>
            <a:off x="4465981" y="2266121"/>
            <a:ext cx="295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these to admin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E3D867-D4D9-4872-8F9B-C4912BAE87B3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4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DC712-EC4A-4F46-B54E-98E5F82A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7A012E-F1FF-4968-B672-DC7DB241D577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7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759116-67CF-4690-80AF-49F98710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59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10CAAE-25C4-4443-9E38-2303AE932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F701DC-2937-43A4-AAD7-C9583C1E4FED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04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8240A5-CA2D-4102-A80E-4A7AF4EC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043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14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Creating the Admin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the Admin Module</dc:title>
  <dc:creator>Lucid Unity</dc:creator>
  <cp:lastModifiedBy>Lucid Unity</cp:lastModifiedBy>
  <cp:revision>24</cp:revision>
  <dcterms:created xsi:type="dcterms:W3CDTF">2019-01-23T05:19:55Z</dcterms:created>
  <dcterms:modified xsi:type="dcterms:W3CDTF">2019-01-23T05:37:34Z</dcterms:modified>
</cp:coreProperties>
</file>